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25.userapi.com/impf/c846523/v846523542/fc3a2/gmvpqw3bIjc.jpg?size=1080x1080&amp;quality=96&amp;sign=15aacfe984747ce04a77bd03e6d5219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1276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273225"/>
            <a:ext cx="5796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Отчет за январь-май 2021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8.userapi.com/impg/jHtkGqW9g7HUmiPncB8PdGZLQMS-JErHRCcCTw/pVmTW00_iRE.jpg?size=750x563&amp;quality=96&amp;sign=3b5366bd43c4da9d2bfbe0883224295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960"/>
            <a:ext cx="6855718" cy="5146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Открытие кружка хирургической стоматологии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355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Открытие кружка </a:t>
            </a:r>
            <a:r>
              <a:rPr lang="ru-RU" sz="3200" dirty="0" smtClean="0"/>
              <a:t>художественного анатомического моделирования </a:t>
            </a:r>
            <a:r>
              <a:rPr lang="ru-RU" sz="3200" dirty="0" smtClean="0"/>
              <a:t>зубов</a:t>
            </a:r>
          </a:p>
        </p:txBody>
      </p:sp>
      <p:pic>
        <p:nvPicPr>
          <p:cNvPr id="15362" name="Picture 2" descr="https://sun9-60.userapi.com/impg/1oMyc59HX6J9Gb7Mt33hS8Oc0sbH_PCLiNiohQ/nEglee5ngAQ.jpg?size=1280x960&amp;quality=96&amp;sign=d190c2061414203370a5a6d0b155fc9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584157" cy="4938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un9-19.userapi.com/impg/st4kflCD1otjwSUzIshzgnfSLPsVxolUS9Jg_A/67n8gSu3CVE.jpg?size=1280x960&amp;quality=96&amp;sign=3bcdd1e467b5547afa3b6c726e387e1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0831" y="3284984"/>
            <a:ext cx="4703169" cy="3456384"/>
          </a:xfrm>
          <a:prstGeom prst="rect">
            <a:avLst/>
          </a:prstGeom>
          <a:noFill/>
        </p:spPr>
      </p:pic>
      <p:pic>
        <p:nvPicPr>
          <p:cNvPr id="16388" name="Picture 4" descr="https://sun9-69.userapi.com/impg/8Osj4hrLQHPXRtC1ZlqhhqJQ2av4O8GD1fRAqg/PX7Nyv4iCMQ.jpg?size=1280x960&amp;quality=96&amp;sign=242ce517e47d1df827b6795971d7004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284984"/>
            <a:ext cx="4572000" cy="3429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Несколько раз в месяц наши волонтеры ходят в школы, детские сады и </a:t>
            </a:r>
            <a:r>
              <a:rPr lang="ru-RU" sz="3200" dirty="0" err="1" smtClean="0"/>
              <a:t>род.дома</a:t>
            </a:r>
            <a:r>
              <a:rPr lang="ru-RU" sz="3200" dirty="0" smtClean="0"/>
              <a:t> с лекциями о гигиене полости рта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Была подготовка к съезду ассоциации молодых стоматологов. Мероприятие было перенесено на сентябрь </a:t>
            </a:r>
            <a:endParaRPr lang="ru-RU" sz="2800" dirty="0"/>
          </a:p>
        </p:txBody>
      </p:sp>
      <p:pic>
        <p:nvPicPr>
          <p:cNvPr id="17410" name="Picture 2" descr="https://sun9-51.userapi.com/impg/8_SICmkwsQm2BfeWEVc4_d4jjPlo_ytLqAe9Hg/9HFG3fZr76Y.jpg?size=878x694&amp;quality=96&amp;sign=4a7faf55607436fd1caf3e0e004f1db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3534"/>
            <a:ext cx="6660232" cy="5264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2021-05-23T02:23:28Z</dcterms:created>
  <dcterms:modified xsi:type="dcterms:W3CDTF">2021-05-23T02:32:24Z</dcterms:modified>
</cp:coreProperties>
</file>